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4"/>
  </p:notesMasterIdLst>
  <p:sldIdLst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84"/>
    <p:restoredTop sz="94812"/>
  </p:normalViewPr>
  <p:slideViewPr>
    <p:cSldViewPr snapToGrid="0" snapToObjects="1">
      <p:cViewPr varScale="1">
        <p:scale>
          <a:sx n="127" d="100"/>
          <a:sy n="127" d="100"/>
        </p:scale>
        <p:origin x="26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C8D9B-7950-9B43-867D-92B206B652C8}" type="datetimeFigureOut">
              <a:rPr lang="en-US" smtClean="0"/>
              <a:t>4/29/22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5EF5A-04E3-7942-88FE-0A7524B0F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983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speakers </a:t>
            </a:r>
            <a:r>
              <a:rPr lang="en-US"/>
              <a:t>for modules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55EF5A-04E3-7942-88FE-0A7524B0F55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020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A4A81-2DEF-3F4B-AD64-966C7D51C6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BAC12B-E56A-434C-8A50-4C3947CC2B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3DB25-FCF4-5D44-BB16-255EE23A2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B7270-E349-9B48-A6F4-C89B96D47D9B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66301A-3445-2741-A263-EA5EF81B8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327718-3A79-9442-AA95-FBA168DFD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3C1F1-BA31-FD4A-9C69-CF514FB8F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910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4AF03-7EA8-AF48-8B3D-006693C11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FA932B-021A-A14D-8305-AD9A1177A3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812B8A-057F-3445-8234-5C9572EAC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B7270-E349-9B48-A6F4-C89B96D47D9B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9B2E3-8D88-DB41-86AD-9737E60B2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ACE4B-B302-AB4E-960B-45D127877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3C1F1-BA31-FD4A-9C69-CF514FB8F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544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F8A7D2-C9CC-2045-B7EB-F9A626E1EF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111238-FFD0-C148-9A89-F015B5F29F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4F306A-85EE-284E-9CE5-D56F80B66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B7270-E349-9B48-A6F4-C89B96D47D9B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032F71-016B-7E40-84AA-8BBB0AF09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76A89F-3F65-BD47-979C-9D52A093D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3C1F1-BA31-FD4A-9C69-CF514FB8F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041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gray">
          <a:xfrm>
            <a:off x="781051" y="774700"/>
            <a:ext cx="10629900" cy="479583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accent1"/>
            </a:solidFill>
            <a:miter lim="800000"/>
            <a:headEnd/>
            <a:tailEnd/>
          </a:ln>
        </p:spPr>
        <p:txBody>
          <a:bodyPr lIns="90000" tIns="90000" rIns="90000" bIns="90000" anchor="ctr"/>
          <a:lstStyle>
            <a:lvl1pPr marL="119063" indent="-119063"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106000"/>
              </a:lnSpc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106000"/>
              </a:lnSpc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106000"/>
              </a:lnSpc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106000"/>
              </a:lnSpc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altLang="en-US" sz="1100" b="1">
              <a:solidFill>
                <a:srgbClr val="000000"/>
              </a:solidFill>
            </a:endParaRPr>
          </a:p>
        </p:txBody>
      </p:sp>
      <p:sp>
        <p:nvSpPr>
          <p:cNvPr id="401613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189567" y="2866441"/>
            <a:ext cx="8775700" cy="264111"/>
          </a:xfrm>
        </p:spPr>
        <p:txBody>
          <a:bodyPr/>
          <a:lstStyle>
            <a:lvl1pPr>
              <a:lnSpc>
                <a:spcPts val="2200"/>
              </a:lnSpc>
              <a:spcBef>
                <a:spcPct val="100000"/>
              </a:spcBef>
              <a:buClr>
                <a:schemeClr val="tx2"/>
              </a:buClr>
              <a:buSzPct val="85000"/>
              <a:buFont typeface="Wingdings" pitchFamily="2" charset="2"/>
              <a:buNone/>
              <a:defRPr sz="1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1613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89567" y="3402013"/>
            <a:ext cx="8775700" cy="438150"/>
          </a:xfrm>
        </p:spPr>
        <p:txBody>
          <a:bodyPr/>
          <a:lstStyle>
            <a:lvl1pPr>
              <a:lnSpc>
                <a:spcPts val="1600"/>
              </a:lnSpc>
              <a:spcBef>
                <a:spcPct val="15000"/>
              </a:spcBef>
              <a:buClrTx/>
              <a:defRPr sz="1400" b="1"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Picture 1" descr="Department of Commerce 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5520" y="4230094"/>
            <a:ext cx="1310070" cy="1203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0093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448" y="1152525"/>
            <a:ext cx="11108267" cy="5137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71419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80733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w/2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5" y="1152525"/>
            <a:ext cx="11119104" cy="49377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315456" y="4800600"/>
            <a:ext cx="5340096" cy="1490472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24256" y="4800600"/>
            <a:ext cx="5340096" cy="1490472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06015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adrant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7" y="1152525"/>
            <a:ext cx="5340351" cy="49377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315456" y="1399032"/>
            <a:ext cx="5340096" cy="2258568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6315456" y="4041648"/>
            <a:ext cx="5340096" cy="2244852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69751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 shot s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50625" y="1380744"/>
            <a:ext cx="2767584" cy="2258568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50625" y="4023360"/>
            <a:ext cx="2767584" cy="2258568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84250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terprise Value Map Det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24256" y="1399032"/>
            <a:ext cx="5340096" cy="2029968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75364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M subs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36448" y="4379976"/>
            <a:ext cx="2072640" cy="125272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804160" y="4379976"/>
            <a:ext cx="2072640" cy="125272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7266432" y="4379976"/>
            <a:ext cx="2072640" cy="125272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9558528" y="4379976"/>
            <a:ext cx="2072640" cy="125272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1572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141F4-D1CE-F145-9EB8-C45B2B6B9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2A56B-3645-7847-BC4F-D587D17C4D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0902E-2B0B-C24E-854E-DF5FA22CF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B7270-E349-9B48-A6F4-C89B96D47D9B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6AFDD1-BADF-E647-9741-39917E66F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73ED3-7B47-1644-A0C7-5117719BA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3C1F1-BA31-FD4A-9C69-CF514FB8F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3259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6431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peaker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EE4EDAD0-0380-4AB8-9844-156B9F5E95D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invGray">
          <a:xfrm>
            <a:off x="546242" y="1755774"/>
            <a:ext cx="1292563" cy="1292226"/>
          </a:xfrm>
          <a:custGeom>
            <a:avLst/>
            <a:gdLst>
              <a:gd name="connsiteX0" fmla="*/ 85476 w 1280160"/>
              <a:gd name="connsiteY0" fmla="*/ 0 h 1280160"/>
              <a:gd name="connsiteX1" fmla="*/ 1194684 w 1280160"/>
              <a:gd name="connsiteY1" fmla="*/ 0 h 1280160"/>
              <a:gd name="connsiteX2" fmla="*/ 1280160 w 1280160"/>
              <a:gd name="connsiteY2" fmla="*/ 85476 h 1280160"/>
              <a:gd name="connsiteX3" fmla="*/ 1280160 w 1280160"/>
              <a:gd name="connsiteY3" fmla="*/ 1194684 h 1280160"/>
              <a:gd name="connsiteX4" fmla="*/ 1194684 w 1280160"/>
              <a:gd name="connsiteY4" fmla="*/ 1280160 h 1280160"/>
              <a:gd name="connsiteX5" fmla="*/ 85476 w 1280160"/>
              <a:gd name="connsiteY5" fmla="*/ 1280160 h 1280160"/>
              <a:gd name="connsiteX6" fmla="*/ 0 w 1280160"/>
              <a:gd name="connsiteY6" fmla="*/ 1194684 h 1280160"/>
              <a:gd name="connsiteX7" fmla="*/ 0 w 1280160"/>
              <a:gd name="connsiteY7" fmla="*/ 85476 h 1280160"/>
              <a:gd name="connsiteX8" fmla="*/ 85476 w 1280160"/>
              <a:gd name="connsiteY8" fmla="*/ 0 h 1280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0160" h="1280160">
                <a:moveTo>
                  <a:pt x="85476" y="0"/>
                </a:moveTo>
                <a:lnTo>
                  <a:pt x="1194684" y="0"/>
                </a:lnTo>
                <a:cubicBezTo>
                  <a:pt x="1241891" y="0"/>
                  <a:pt x="1280160" y="38269"/>
                  <a:pt x="1280160" y="85476"/>
                </a:cubicBezTo>
                <a:lnTo>
                  <a:pt x="1280160" y="1194684"/>
                </a:lnTo>
                <a:cubicBezTo>
                  <a:pt x="1280160" y="1241891"/>
                  <a:pt x="1241891" y="1280160"/>
                  <a:pt x="1194684" y="1280160"/>
                </a:cubicBezTo>
                <a:lnTo>
                  <a:pt x="85476" y="1280160"/>
                </a:lnTo>
                <a:cubicBezTo>
                  <a:pt x="38269" y="1280160"/>
                  <a:pt x="0" y="1241891"/>
                  <a:pt x="0" y="1194684"/>
                </a:cubicBezTo>
                <a:lnTo>
                  <a:pt x="0" y="85476"/>
                </a:lnTo>
                <a:cubicBezTo>
                  <a:pt x="0" y="38269"/>
                  <a:pt x="38269" y="0"/>
                  <a:pt x="85476" y="0"/>
                </a:cubicBezTo>
                <a:close/>
              </a:path>
            </a:pathLst>
          </a:custGeom>
          <a:solidFill>
            <a:srgbClr val="1A5D68"/>
          </a:solidFill>
        </p:spPr>
        <p:txBody>
          <a:bodyPr wrap="square" anchor="ctr" anchorCtr="0">
            <a:noAutofit/>
          </a:bodyPr>
          <a:lstStyle>
            <a:lvl1pPr>
              <a:defRPr sz="1100"/>
            </a:lvl1pPr>
          </a:lstStyle>
          <a:p>
            <a:r>
              <a:rPr lang="en-US"/>
              <a:t>Place headshot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invGray">
          <a:xfrm>
            <a:off x="450528" y="310896"/>
            <a:ext cx="11195171" cy="11978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 bwMode="invGray">
          <a:xfrm>
            <a:off x="459679" y="3479246"/>
            <a:ext cx="4159560" cy="26279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1200"/>
              </a:spcBef>
              <a:buNone/>
              <a:defRPr sz="1400">
                <a:solidFill>
                  <a:schemeClr val="bg2"/>
                </a:solidFill>
              </a:defRPr>
            </a:lvl1pPr>
            <a:lvl2pPr>
              <a:buNone/>
              <a:defRPr sz="1400">
                <a:solidFill>
                  <a:schemeClr val="bg2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11" hasCustomPrompt="1"/>
          </p:nvPr>
        </p:nvSpPr>
        <p:spPr bwMode="invGray">
          <a:xfrm>
            <a:off x="5368482" y="3479246"/>
            <a:ext cx="4602536" cy="26279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1200"/>
              </a:spcBef>
              <a:buNone/>
              <a:defRPr sz="1400">
                <a:solidFill>
                  <a:schemeClr val="bg2"/>
                </a:solidFill>
              </a:defRPr>
            </a:lvl1pPr>
            <a:lvl2pPr>
              <a:buNone/>
              <a:defRPr sz="1400">
                <a:solidFill>
                  <a:schemeClr val="bg2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3E8E0FF5-4F9E-DC49-A0F7-432C85EC7B7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 bwMode="invGray">
          <a:xfrm>
            <a:off x="2166293" y="1755774"/>
            <a:ext cx="1632477" cy="1280160"/>
          </a:xfrm>
        </p:spPr>
        <p:txBody>
          <a:bodyPr anchor="ctr"/>
          <a:lstStyle>
            <a:lvl1pPr algn="ctr">
              <a:buNone/>
              <a:defRPr sz="1200"/>
            </a:lvl1pPr>
          </a:lstStyle>
          <a:p>
            <a:r>
              <a:rPr lang="en-US"/>
              <a:t>Place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5822000-2F5A-4E09-9F05-746BEFAFEDE5}"/>
              </a:ext>
            </a:extLst>
          </p:cNvPr>
          <p:cNvCxnSpPr>
            <a:cxnSpLocks/>
          </p:cNvCxnSpPr>
          <p:nvPr userDrawn="1"/>
        </p:nvCxnSpPr>
        <p:spPr bwMode="invGray">
          <a:xfrm>
            <a:off x="5054893" y="3565525"/>
            <a:ext cx="0" cy="259643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957832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415600" y="285533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415600" y="1414917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11320333" y="624134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/>
          </a:p>
        </p:txBody>
      </p:sp>
      <p:pic>
        <p:nvPicPr>
          <p:cNvPr id="38" name="Google Shape;38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0641" y="6329534"/>
            <a:ext cx="2415529" cy="4366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8533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E48CB-BBD2-074E-B9AC-72B91A42C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313BDA-60E4-0C41-A680-3D8F4ADC2E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EAC4C3-8DF5-BF44-B24F-9E3F8D298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B7270-E349-9B48-A6F4-C89B96D47D9B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FF176-97D5-F84A-8BED-041895134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BF8060-9989-E448-AE0F-7BF31A890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3C1F1-BA31-FD4A-9C69-CF514FB8F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986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29E9C-082C-B743-A7EF-4D4E2C8E8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D0523B-6532-E746-8EFE-3195E05432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01773F-0A15-304C-AE09-22642074B7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D85399-016C-6748-AC0F-4B0E34EE3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B7270-E349-9B48-A6F4-C89B96D47D9B}" type="datetimeFigureOut">
              <a:rPr lang="en-US" smtClean="0"/>
              <a:t>4/29/22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0C3ACF-B2D2-A741-B3CF-8045308CE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AB56D9-FF6B-0E4A-8F5B-E1F1D5CB1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3C1F1-BA31-FD4A-9C69-CF514FB8F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009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9DBF9-7612-7D4C-9125-EDD2B0029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B37220-7131-4849-8330-B9CC86CC5E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ABFBFC-E38E-5540-AEF8-7399122365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1B2164-F24C-4140-8C60-C6584B9032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92124B-4986-2941-B7D7-408757CD23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6E749D-F61F-4943-8F2B-642059E18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B7270-E349-9B48-A6F4-C89B96D47D9B}" type="datetimeFigureOut">
              <a:rPr lang="en-US" smtClean="0"/>
              <a:t>4/29/22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887956-D1CB-9A41-B1F2-BF0F4235E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3B2EC1-BD47-3146-B0CD-8A5FB8F7C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3C1F1-BA31-FD4A-9C69-CF514FB8F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02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9D0A0-3030-604D-B7BC-EC59C13EE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E0BE43-FC04-A54F-933F-63B91F51B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B7270-E349-9B48-A6F4-C89B96D47D9B}" type="datetimeFigureOut">
              <a:rPr lang="en-US" smtClean="0"/>
              <a:t>4/29/22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202A2F-85E1-6F41-8516-7C563398A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157416-B172-8941-B80C-09DDC6D16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3C1F1-BA31-FD4A-9C69-CF514FB8F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205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60CEAC-8820-834F-9711-31F9A9BEB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B7270-E349-9B48-A6F4-C89B96D47D9B}" type="datetimeFigureOut">
              <a:rPr lang="en-US" smtClean="0"/>
              <a:t>4/29/22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A870E0-190E-8A44-B94D-F3B57C38B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6EE316-5966-DE4B-B29E-C2CA53043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3C1F1-BA31-FD4A-9C69-CF514FB8F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021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6AFF8-1547-A14B-87B4-251F23E26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D7465-F4E2-FA40-BFA6-47EDAE0147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DF90B9-4563-734A-B816-843547777B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A45773-6CED-AB43-A576-0438BF7AE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B7270-E349-9B48-A6F4-C89B96D47D9B}" type="datetimeFigureOut">
              <a:rPr lang="en-US" smtClean="0"/>
              <a:t>4/29/22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EC74C4-05B5-F749-9707-38710E231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A16E4B-D49B-5942-8448-98CAE8D34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3C1F1-BA31-FD4A-9C69-CF514FB8F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175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F18D6-F92B-F24E-A32D-F1ECFC6CB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9DA928-E138-A54E-866B-29CB34CE72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E99FF1-6E69-5A44-8D7B-641DF8684C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641F7D-581E-D74A-A15C-AF0496759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B7270-E349-9B48-A6F4-C89B96D47D9B}" type="datetimeFigureOut">
              <a:rPr lang="en-US" smtClean="0"/>
              <a:t>4/29/22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F6317E-7C31-4E4C-9BB0-1F3432618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39C5B4-C9C1-8E48-8338-3C12FBC38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3C1F1-BA31-FD4A-9C69-CF514FB8F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700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E1B1CA-CD90-E248-AA82-D8846AFA6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A28033-352A-784D-874E-6EEAC6611A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697BE5-7C8E-C04D-A102-2443C7C0C8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B7270-E349-9B48-A6F4-C89B96D47D9B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5AAA6C-E55E-A944-BE2D-ED97AD1BEF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B80385-A2EA-7749-BE7C-41E11FC81B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3C1F1-BA31-FD4A-9C69-CF514FB8F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539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541868" y="538612"/>
            <a:ext cx="11108267" cy="242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541869" y="1152525"/>
            <a:ext cx="5340351" cy="513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Line 4"/>
          <p:cNvSpPr>
            <a:spLocks noChangeShapeType="1"/>
          </p:cNvSpPr>
          <p:nvPr userDrawn="1"/>
        </p:nvSpPr>
        <p:spPr bwMode="gray">
          <a:xfrm>
            <a:off x="522817" y="806450"/>
            <a:ext cx="11140016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ctr" eaLnBrk="0" fontAlgn="base" hangingPunct="0">
              <a:lnSpc>
                <a:spcPct val="106000"/>
              </a:lnSpc>
              <a:spcBef>
                <a:spcPct val="0"/>
              </a:spcBef>
              <a:spcAft>
                <a:spcPct val="0"/>
              </a:spcAft>
            </a:pPr>
            <a:endParaRPr lang="en-US" sz="1100">
              <a:solidFill>
                <a:srgbClr val="000000"/>
              </a:solidFill>
            </a:endParaRPr>
          </a:p>
        </p:txBody>
      </p:sp>
      <p:pic>
        <p:nvPicPr>
          <p:cNvPr id="10" name="Picture 1" descr="Department of Commerce Logo"/>
          <p:cNvPicPr>
            <a:picLocks noChangeAspect="1" noChangeArrowheads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9980" y="74288"/>
            <a:ext cx="705707" cy="628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5">
            <a:extLst>
              <a:ext uri="{FF2B5EF4-FFF2-40B4-BE49-F238E27FC236}">
                <a16:creationId xmlns:a16="http://schemas.microsoft.com/office/drawing/2014/main" id="{68A289C3-5037-459C-B09D-114A9424AE15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11858593" y="6632199"/>
            <a:ext cx="157094" cy="15151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858585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 anchorCtr="1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106000"/>
              </a:lnSpc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106000"/>
              </a:lnSpc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106000"/>
              </a:lnSpc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106000"/>
              </a:lnSpc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fontAlgn="base" hangingPunct="0">
              <a:lnSpc>
                <a:spcPct val="10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65000"/>
              <a:buFont typeface="Wingdings" pitchFamily="2" charset="2"/>
              <a:buNone/>
            </a:pPr>
            <a:fld id="{3C4EBD20-2EE0-47CA-8F34-5610FA3EFD44}" type="slidenum">
              <a:rPr lang="en-US" altLang="en-US" sz="1000" smtClean="0">
                <a:solidFill>
                  <a:srgbClr val="000000"/>
                </a:solidFill>
              </a:rPr>
              <a:pPr algn="ctr" eaLnBrk="0" fontAlgn="base" hangingPunct="0">
                <a:lnSpc>
                  <a:spcPct val="10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65000"/>
                <a:buFont typeface="Wingdings" pitchFamily="2" charset="2"/>
                <a:buNone/>
              </a:pPr>
              <a:t>‹#›</a:t>
            </a:fld>
            <a:endParaRPr lang="en-US" altLang="en-US" sz="9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911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5pPr>
      <a:lvl6pPr marL="457189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6pPr>
      <a:lvl7pPr marL="914377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7pPr>
      <a:lvl8pPr marL="1371566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8pPr>
      <a:lvl9pPr marL="1828754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9pPr>
    </p:titleStyle>
    <p:bodyStyle>
      <a:lvl1pPr marL="342891" indent="-342891" algn="l" rtl="0" eaLnBrk="1" fontAlgn="base" hangingPunct="1">
        <a:lnSpc>
          <a:spcPct val="106000"/>
        </a:lnSpc>
        <a:spcBef>
          <a:spcPct val="8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•"/>
        <a:defRPr sz="1100">
          <a:solidFill>
            <a:schemeClr val="tx1"/>
          </a:solidFill>
          <a:latin typeface="+mn-lt"/>
          <a:ea typeface="+mn-ea"/>
          <a:cs typeface="+mn-cs"/>
        </a:defRPr>
      </a:lvl1pPr>
      <a:lvl2pPr marL="139697" indent="-138110" algn="l" rtl="0" eaLnBrk="1" fontAlgn="base" hangingPunct="1">
        <a:lnSpc>
          <a:spcPct val="106000"/>
        </a:lnSpc>
        <a:spcBef>
          <a:spcPct val="80000"/>
        </a:spcBef>
        <a:spcAft>
          <a:spcPct val="0"/>
        </a:spcAft>
        <a:buClr>
          <a:schemeClr val="tx1"/>
        </a:buClr>
        <a:buFont typeface="Wingdings 2" pitchFamily="18" charset="2"/>
        <a:buChar char="¡"/>
        <a:defRPr sz="1100">
          <a:solidFill>
            <a:schemeClr val="tx1"/>
          </a:solidFill>
          <a:latin typeface="+mn-lt"/>
        </a:defRPr>
      </a:lvl2pPr>
      <a:lvl3pPr marL="265107" indent="-123822" algn="l" rtl="0" eaLnBrk="1" fontAlgn="base" hangingPunct="1">
        <a:lnSpc>
          <a:spcPct val="106000"/>
        </a:lnSpc>
        <a:spcBef>
          <a:spcPct val="40000"/>
        </a:spcBef>
        <a:spcAft>
          <a:spcPct val="0"/>
        </a:spcAft>
        <a:buClr>
          <a:schemeClr val="tx1"/>
        </a:buClr>
        <a:buFont typeface="Symbol" pitchFamily="18" charset="2"/>
        <a:buChar char="-"/>
        <a:defRPr sz="1000">
          <a:solidFill>
            <a:schemeClr val="tx1"/>
          </a:solidFill>
          <a:latin typeface="+mn-lt"/>
        </a:defRPr>
      </a:lvl3pPr>
      <a:lvl4pPr marL="379404" indent="-112711" algn="l" rtl="0" eaLnBrk="1" fontAlgn="base" hangingPunct="1">
        <a:lnSpc>
          <a:spcPct val="106000"/>
        </a:lnSpc>
        <a:spcBef>
          <a:spcPct val="20000"/>
        </a:spcBef>
        <a:spcAft>
          <a:spcPct val="0"/>
        </a:spcAft>
        <a:buClr>
          <a:schemeClr val="tx1"/>
        </a:buClr>
        <a:buChar char="•"/>
        <a:defRPr sz="1000">
          <a:solidFill>
            <a:schemeClr val="tx1"/>
          </a:solidFill>
          <a:latin typeface="+mn-lt"/>
        </a:defRPr>
      </a:lvl4pPr>
      <a:lvl5pPr marL="493701" indent="-112711" algn="l" rtl="0" eaLnBrk="1" fontAlgn="base" hangingPunct="1">
        <a:lnSpc>
          <a:spcPct val="106000"/>
        </a:lnSpc>
        <a:spcBef>
          <a:spcPct val="20000"/>
        </a:spcBef>
        <a:spcAft>
          <a:spcPct val="0"/>
        </a:spcAft>
        <a:buClr>
          <a:schemeClr val="tx1"/>
        </a:buClr>
        <a:buChar char="•"/>
        <a:defRPr sz="1000">
          <a:solidFill>
            <a:schemeClr val="tx1"/>
          </a:solidFill>
          <a:latin typeface="+mn-lt"/>
        </a:defRPr>
      </a:lvl5pPr>
      <a:lvl6pPr marL="950890" indent="-112711" algn="l" rtl="0" eaLnBrk="1" fontAlgn="base" hangingPunct="1">
        <a:lnSpc>
          <a:spcPct val="106000"/>
        </a:lnSpc>
        <a:spcBef>
          <a:spcPct val="20000"/>
        </a:spcBef>
        <a:spcAft>
          <a:spcPct val="0"/>
        </a:spcAft>
        <a:buClr>
          <a:schemeClr val="tx1"/>
        </a:buClr>
        <a:buChar char="•"/>
        <a:defRPr sz="1000">
          <a:solidFill>
            <a:schemeClr val="tx1"/>
          </a:solidFill>
          <a:latin typeface="+mn-lt"/>
        </a:defRPr>
      </a:lvl6pPr>
      <a:lvl7pPr marL="1408078" indent="-112711" algn="l" rtl="0" eaLnBrk="1" fontAlgn="base" hangingPunct="1">
        <a:lnSpc>
          <a:spcPct val="106000"/>
        </a:lnSpc>
        <a:spcBef>
          <a:spcPct val="20000"/>
        </a:spcBef>
        <a:spcAft>
          <a:spcPct val="0"/>
        </a:spcAft>
        <a:buClr>
          <a:schemeClr val="tx1"/>
        </a:buClr>
        <a:buChar char="•"/>
        <a:defRPr sz="1000">
          <a:solidFill>
            <a:schemeClr val="tx1"/>
          </a:solidFill>
          <a:latin typeface="+mn-lt"/>
        </a:defRPr>
      </a:lvl7pPr>
      <a:lvl8pPr marL="1865267" indent="-112711" algn="l" rtl="0" eaLnBrk="1" fontAlgn="base" hangingPunct="1">
        <a:lnSpc>
          <a:spcPct val="106000"/>
        </a:lnSpc>
        <a:spcBef>
          <a:spcPct val="20000"/>
        </a:spcBef>
        <a:spcAft>
          <a:spcPct val="0"/>
        </a:spcAft>
        <a:buClr>
          <a:schemeClr val="tx1"/>
        </a:buClr>
        <a:buChar char="•"/>
        <a:defRPr sz="1000">
          <a:solidFill>
            <a:schemeClr val="tx1"/>
          </a:solidFill>
          <a:latin typeface="+mn-lt"/>
        </a:defRPr>
      </a:lvl8pPr>
      <a:lvl9pPr marL="2322455" indent="-112711" algn="l" rtl="0" eaLnBrk="1" fontAlgn="base" hangingPunct="1">
        <a:lnSpc>
          <a:spcPct val="106000"/>
        </a:lnSpc>
        <a:spcBef>
          <a:spcPct val="20000"/>
        </a:spcBef>
        <a:spcAft>
          <a:spcPct val="0"/>
        </a:spcAft>
        <a:buClr>
          <a:schemeClr val="tx1"/>
        </a:buClr>
        <a:buChar char="•"/>
        <a:defRPr sz="1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477D678B-B811-0348-88B4-C1B0AB611D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833408"/>
              </p:ext>
            </p:extLst>
          </p:nvPr>
        </p:nvGraphicFramePr>
        <p:xfrm>
          <a:off x="506558" y="129540"/>
          <a:ext cx="10662047" cy="6598920"/>
        </p:xfrm>
        <a:graphic>
          <a:graphicData uri="http://schemas.openxmlformats.org/drawingml/2006/table">
            <a:tbl>
              <a:tblPr firstRow="1" bandRow="1"/>
              <a:tblGrid>
                <a:gridCol w="1377369">
                  <a:extLst>
                    <a:ext uri="{9D8B030D-6E8A-4147-A177-3AD203B41FA5}">
                      <a16:colId xmlns:a16="http://schemas.microsoft.com/office/drawing/2014/main" val="47265410"/>
                    </a:ext>
                  </a:extLst>
                </a:gridCol>
                <a:gridCol w="2216305">
                  <a:extLst>
                    <a:ext uri="{9D8B030D-6E8A-4147-A177-3AD203B41FA5}">
                      <a16:colId xmlns:a16="http://schemas.microsoft.com/office/drawing/2014/main" val="1449900883"/>
                    </a:ext>
                  </a:extLst>
                </a:gridCol>
                <a:gridCol w="7068373">
                  <a:extLst>
                    <a:ext uri="{9D8B030D-6E8A-4147-A177-3AD203B41FA5}">
                      <a16:colId xmlns:a16="http://schemas.microsoft.com/office/drawing/2014/main" val="50438316"/>
                    </a:ext>
                  </a:extLst>
                </a:gridCol>
              </a:tblGrid>
              <a:tr h="2122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3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Time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3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Module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3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Objectives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0929122"/>
                  </a:ext>
                </a:extLst>
              </a:tr>
              <a:tr h="201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8:30-8:35am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99CC">
                        <a:lumMod val="20000"/>
                        <a:lumOff val="8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="0" i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Welcome/Introductions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99CC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0135353"/>
                  </a:ext>
                </a:extLst>
              </a:tr>
              <a:tr h="6033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8:35-9:30am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IN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Module 1: What is SLM? 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The SLM lifecycle and key concepts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Relevant Federal mandates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Effectiveness of SLM capabilities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SLM challenges and how to overcome them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4327116"/>
                  </a:ext>
                </a:extLst>
              </a:tr>
              <a:tr h="201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9:30-9:45am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99CC">
                        <a:lumMod val="20000"/>
                        <a:lumOff val="8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defTabSz="1218987"/>
                      <a:r>
                        <a:rPr lang="en-IN" sz="1200" b="0" i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Morning Break #1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99CC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IN" sz="1200" b="1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49125"/>
                  </a:ext>
                </a:extLst>
              </a:tr>
              <a:tr h="6033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9:45-10:45am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Module 2: Management Approach to SLM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Government challenges with IT spend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Why SLM is essential to adopt and invest resources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People, process and technology: foundations for SLM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Inventory management best practices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960340"/>
                  </a:ext>
                </a:extLst>
              </a:tr>
              <a:tr h="201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10:45-11:00am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99CC">
                        <a:lumMod val="20000"/>
                        <a:lumOff val="8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b="0" i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Morning Break #2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99CC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IN" sz="1200" b="1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6505568"/>
                  </a:ext>
                </a:extLst>
              </a:tr>
              <a:tr h="4692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11:00-11:45am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Module 3: Acquisition Management for Software Licensing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How the Federal Government categories spend / acquisitions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Category Management and capturing savings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Processes and frameworks needed to reduce TCO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6565286"/>
                  </a:ext>
                </a:extLst>
              </a:tr>
              <a:tr h="201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11:45-12:15pm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99CC">
                        <a:lumMod val="20000"/>
                        <a:lumOff val="8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Lunch Break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99CC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2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9826071"/>
                  </a:ext>
                </a:extLst>
              </a:tr>
              <a:tr h="6033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12:15-1:00pm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Module 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</a:t>
                      </a:r>
                      <a:r>
                        <a:rPr lang="en-IN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: 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Managing Software Vendors at DOC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The SLM lifecycle and key concepts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Relevant Federal mandates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Effectiveness of SLM capabilities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SLM challenges and how to overcome them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107612"/>
                  </a:ext>
                </a:extLst>
              </a:tr>
              <a:tr h="201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1:00-1:15pm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99CC">
                        <a:lumMod val="20000"/>
                        <a:lumOff val="8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b="0" i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Afternoon Break #3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99CC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85750" marR="508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Arial" panose="020B0604020202020204" pitchFamily="34" charset="0"/>
                        <a:buChar char="•"/>
                        <a:tabLst>
                          <a:tab pos="327652" algn="l"/>
                          <a:tab pos="328286" algn="l"/>
                        </a:tabLst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3484415"/>
                  </a:ext>
                </a:extLst>
              </a:tr>
              <a:tr h="4692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1:15-2:00pm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Module 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5</a:t>
                      </a:r>
                      <a:r>
                        <a:rPr lang="en-IN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: 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Cloud Adoption and Impact on Software Licensing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285750" marR="508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Arial" panose="020B0604020202020204" pitchFamily="34" charset="0"/>
                        <a:buChar char="•"/>
                        <a:tabLst>
                          <a:tab pos="327652" algn="l"/>
                          <a:tab pos="328286" algn="l"/>
                        </a:tabLst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Cloud licensing models and differences with other models </a:t>
                      </a:r>
                    </a:p>
                    <a:p>
                      <a:pPr marL="285750" marR="508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Arial" panose="020B0604020202020204" pitchFamily="34" charset="0"/>
                        <a:buChar char="•"/>
                        <a:tabLst>
                          <a:tab pos="327652" algn="l"/>
                          <a:tab pos="328286" algn="l"/>
                        </a:tabLst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Risks and opportunities associated with moving to the cloud</a:t>
                      </a:r>
                    </a:p>
                    <a:p>
                      <a:pPr marL="285750" marR="508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Arial" panose="020B0604020202020204" pitchFamily="34" charset="0"/>
                        <a:buChar char="•"/>
                        <a:tabLst>
                          <a:tab pos="327652" algn="l"/>
                          <a:tab pos="328286" algn="l"/>
                        </a:tabLst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Potential challenges and whether they are applicable to you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182738"/>
                  </a:ext>
                </a:extLst>
              </a:tr>
              <a:tr h="201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2:00-2:15pm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99CC">
                        <a:lumMod val="20000"/>
                        <a:lumOff val="8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b="0" i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Afternoon Break #4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99CC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85750" marR="508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Arial" panose="020B0604020202020204" pitchFamily="34" charset="0"/>
                        <a:buChar char="•"/>
                        <a:tabLst>
                          <a:tab pos="327652" algn="l"/>
                          <a:tab pos="328286" algn="l"/>
                        </a:tabLst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2056335"/>
                  </a:ext>
                </a:extLst>
              </a:tr>
              <a:tr h="4692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2:15-3:00pm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Module 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6</a:t>
                      </a:r>
                      <a:r>
                        <a:rPr lang="en-IN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: 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ServiceNow Licensing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297814" lvl="0" indent="-285750">
                        <a:buClr>
                          <a:schemeClr val="tx1"/>
                        </a:buClr>
                        <a:buSzPct val="100000"/>
                        <a:buFont typeface="Arial" panose="020B0604020202020204" pitchFamily="34" charset="0"/>
                        <a:buChar char="•"/>
                        <a:tabLst>
                          <a:tab pos="240659" algn="l"/>
                        </a:tabLst>
                        <a:defRPr/>
                      </a:pPr>
                      <a:r>
                        <a:rPr lang="en-US" sz="1200" spc="-1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Overview of ServiceNow Platform</a:t>
                      </a:r>
                    </a:p>
                    <a:p>
                      <a:pPr marL="297814" indent="-285750">
                        <a:buClr>
                          <a:schemeClr val="tx1"/>
                        </a:buClr>
                        <a:buSzPct val="100000"/>
                        <a:buFont typeface="Arial" panose="020B0604020202020204" pitchFamily="34" charset="0"/>
                        <a:buChar char="•"/>
                        <a:tabLst>
                          <a:tab pos="240659" algn="l"/>
                        </a:tabLst>
                        <a:defRPr/>
                      </a:pPr>
                      <a:r>
                        <a:rPr lang="en-US" sz="1200" spc="-1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Understanding ServiceNow’s footprint at DOC</a:t>
                      </a:r>
                    </a:p>
                    <a:p>
                      <a:pPr marL="297814" indent="-285750">
                        <a:buClr>
                          <a:schemeClr val="tx1"/>
                        </a:buClr>
                        <a:buSzPct val="100000"/>
                        <a:buFont typeface="Arial" panose="020B0604020202020204" pitchFamily="34" charset="0"/>
                        <a:buChar char="•"/>
                        <a:tabLst>
                          <a:tab pos="240659" algn="l"/>
                        </a:tabLst>
                        <a:defRPr/>
                      </a:pPr>
                      <a:r>
                        <a:rPr lang="en-US" sz="1200" spc="-1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Understand the types of users that interact with ServiceNow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2229773"/>
                  </a:ext>
                </a:extLst>
              </a:tr>
              <a:tr h="201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3:00-3:30pm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99CC">
                        <a:lumMod val="20000"/>
                        <a:lumOff val="8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b="0" i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Wrap-Up/Conclusion/Answer Questions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99CC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97814" indent="-285750">
                        <a:buClr>
                          <a:schemeClr val="bg1"/>
                        </a:buClr>
                        <a:buSzPct val="100000"/>
                        <a:buFont typeface="Arial" panose="020B0604020202020204" pitchFamily="34" charset="0"/>
                        <a:buChar char="•"/>
                        <a:tabLst>
                          <a:tab pos="240659" algn="l"/>
                        </a:tabLst>
                        <a:defRPr/>
                      </a:pPr>
                      <a:endParaRPr lang="en-US" sz="1200" spc="-11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6523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22391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US Consulting Report Template_REL2V_0612">
  <a:themeElements>
    <a:clrScheme name="US Consulting Report Template_REL2_032508 1">
      <a:dk1>
        <a:srgbClr val="000000"/>
      </a:dk1>
      <a:lt1>
        <a:srgbClr val="FFFFFF"/>
      </a:lt1>
      <a:dk2>
        <a:srgbClr val="99CC00"/>
      </a:dk2>
      <a:lt2>
        <a:srgbClr val="009999"/>
      </a:lt2>
      <a:accent1>
        <a:srgbClr val="003399"/>
      </a:accent1>
      <a:accent2>
        <a:srgbClr val="8099CC"/>
      </a:accent2>
      <a:accent3>
        <a:srgbClr val="FFFFFF"/>
      </a:accent3>
      <a:accent4>
        <a:srgbClr val="000000"/>
      </a:accent4>
      <a:accent5>
        <a:srgbClr val="AAADCA"/>
      </a:accent5>
      <a:accent6>
        <a:srgbClr val="738AB9"/>
      </a:accent6>
      <a:hlink>
        <a:srgbClr val="80CCCC"/>
      </a:hlink>
      <a:folHlink>
        <a:srgbClr val="4066B2"/>
      </a:folHlink>
    </a:clrScheme>
    <a:fontScheme name="US Consulting Report Template_REL2_0325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73152" tIns="73152" rIns="73152" bIns="73152" numCol="1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6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73152" tIns="73152" rIns="73152" bIns="73152" numCol="1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6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S Consulting Report Template_REL2_032508 1">
        <a:dk1>
          <a:srgbClr val="000000"/>
        </a:dk1>
        <a:lt1>
          <a:srgbClr val="FFFFFF"/>
        </a:lt1>
        <a:dk2>
          <a:srgbClr val="99CC00"/>
        </a:dk2>
        <a:lt2>
          <a:srgbClr val="009999"/>
        </a:lt2>
        <a:accent1>
          <a:srgbClr val="003399"/>
        </a:accent1>
        <a:accent2>
          <a:srgbClr val="8099CC"/>
        </a:accent2>
        <a:accent3>
          <a:srgbClr val="FFFFFF"/>
        </a:accent3>
        <a:accent4>
          <a:srgbClr val="000000"/>
        </a:accent4>
        <a:accent5>
          <a:srgbClr val="AAADCA"/>
        </a:accent5>
        <a:accent6>
          <a:srgbClr val="738AB9"/>
        </a:accent6>
        <a:hlink>
          <a:srgbClr val="80CCCC"/>
        </a:hlink>
        <a:folHlink>
          <a:srgbClr val="4066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4122</TotalTime>
  <Words>224</Words>
  <Application>Microsoft Macintosh PowerPoint</Application>
  <PresentationFormat>Widescreen</PresentationFormat>
  <Paragraphs>52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Open Sans</vt:lpstr>
      <vt:lpstr>Symbol</vt:lpstr>
      <vt:lpstr>Wingdings</vt:lpstr>
      <vt:lpstr>Wingdings 2</vt:lpstr>
      <vt:lpstr>Office Theme</vt:lpstr>
      <vt:lpstr>2_US Consulting Report Template_REL2V_0612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Millen</dc:creator>
  <cp:lastModifiedBy>Lauren Millen</cp:lastModifiedBy>
  <cp:revision>7</cp:revision>
  <dcterms:created xsi:type="dcterms:W3CDTF">2022-04-27T17:04:48Z</dcterms:created>
  <dcterms:modified xsi:type="dcterms:W3CDTF">2022-05-02T13:37:45Z</dcterms:modified>
</cp:coreProperties>
</file>